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62" r:id="rId5"/>
    <p:sldId id="258" r:id="rId6"/>
    <p:sldId id="261" r:id="rId7"/>
    <p:sldId id="260" r:id="rId8"/>
    <p:sldId id="264" r:id="rId9"/>
    <p:sldId id="265" r:id="rId10"/>
    <p:sldId id="266" r:id="rId11"/>
    <p:sldId id="267" r:id="rId12"/>
    <p:sldId id="270" r:id="rId13"/>
    <p:sldId id="268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ECCFC-C8B5-4F3E-97AA-1D045485AAE2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CFEA1-4FBA-47DA-BBCC-58CDB11B91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4914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ECCFC-C8B5-4F3E-97AA-1D045485AAE2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CFEA1-4FBA-47DA-BBCC-58CDB11B91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6000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ECCFC-C8B5-4F3E-97AA-1D045485AAE2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CFEA1-4FBA-47DA-BBCC-58CDB11B91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1883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ECCFC-C8B5-4F3E-97AA-1D045485AAE2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CFEA1-4FBA-47DA-BBCC-58CDB11B91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8474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ECCFC-C8B5-4F3E-97AA-1D045485AAE2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CFEA1-4FBA-47DA-BBCC-58CDB11B91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2236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ECCFC-C8B5-4F3E-97AA-1D045485AAE2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CFEA1-4FBA-47DA-BBCC-58CDB11B91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441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ECCFC-C8B5-4F3E-97AA-1D045485AAE2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CFEA1-4FBA-47DA-BBCC-58CDB11B91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843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ECCFC-C8B5-4F3E-97AA-1D045485AAE2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CFEA1-4FBA-47DA-BBCC-58CDB11B91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122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ECCFC-C8B5-4F3E-97AA-1D045485AAE2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CFEA1-4FBA-47DA-BBCC-58CDB11B91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2284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ECCFC-C8B5-4F3E-97AA-1D045485AAE2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CFEA1-4FBA-47DA-BBCC-58CDB11B91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1422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ECCFC-C8B5-4F3E-97AA-1D045485AAE2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CFEA1-4FBA-47DA-BBCC-58CDB11B91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8499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ECCFC-C8B5-4F3E-97AA-1D045485AAE2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ECFEA1-4FBA-47DA-BBCC-58CDB11B91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6286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gif"/><Relationship Id="rId5" Type="http://schemas.microsoft.com/office/2007/relationships/hdphoto" Target="../media/hdphoto2.wdp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avatars.mds.yandex.net/i?id=9540146550d4e035d5cd482adf7dfe9e8dbd1fe1-4909159-images-thumbs&amp;n=1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7381" y="1558223"/>
            <a:ext cx="11259127" cy="984701"/>
          </a:xfrm>
        </p:spPr>
        <p:txBody>
          <a:bodyPr>
            <a:noAutofit/>
          </a:bodyPr>
          <a:lstStyle/>
          <a:p>
            <a:r>
              <a:rPr lang="ru-RU" sz="9600" dirty="0" smtClean="0">
                <a:solidFill>
                  <a:schemeClr val="accent6">
                    <a:lumMod val="50000"/>
                  </a:schemeClr>
                </a:solidFill>
                <a:latin typeface="Calligraph" pitchFamily="2" charset="0"/>
              </a:rPr>
              <a:t>«А ну-ка  мамы!»</a:t>
            </a:r>
            <a:endParaRPr lang="ru-RU" sz="9600" dirty="0">
              <a:solidFill>
                <a:schemeClr val="accent6">
                  <a:lumMod val="50000"/>
                </a:schemeClr>
              </a:solidFill>
              <a:latin typeface="Calligraph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2464" y="229151"/>
            <a:ext cx="9144000" cy="391938"/>
          </a:xfrm>
        </p:spPr>
        <p:txBody>
          <a:bodyPr>
            <a:noAutofit/>
          </a:bodyPr>
          <a:lstStyle/>
          <a:p>
            <a:r>
              <a:rPr lang="ru-RU" sz="6600" dirty="0" smtClean="0">
                <a:solidFill>
                  <a:schemeClr val="accent6">
                    <a:lumMod val="50000"/>
                  </a:schemeClr>
                </a:solidFill>
                <a:latin typeface="Calligraph" pitchFamily="2" charset="0"/>
              </a:rPr>
              <a:t>мастер  -  класс</a:t>
            </a:r>
            <a:endParaRPr lang="ru-RU" sz="6600" dirty="0">
              <a:solidFill>
                <a:schemeClr val="accent6">
                  <a:lumMod val="50000"/>
                </a:schemeClr>
              </a:solidFill>
              <a:latin typeface="Calligraph" pitchFamily="2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906137" y="2804863"/>
            <a:ext cx="9144000" cy="14774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  <a:latin typeface="Calligraph" pitchFamily="2" charset="0"/>
              </a:rPr>
              <a:t>поговорим о правильном питании, </a:t>
            </a:r>
          </a:p>
          <a:p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  <a:latin typeface="Calligraph" pitchFamily="2" charset="0"/>
              </a:rPr>
              <a:t>приготовление здоровой пищи</a:t>
            </a:r>
            <a:endParaRPr lang="ru-RU" sz="4000" dirty="0">
              <a:solidFill>
                <a:schemeClr val="accent6">
                  <a:lumMod val="50000"/>
                </a:schemeClr>
              </a:solidFill>
              <a:latin typeface="Calligrap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71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avatars.mds.yandex.net/i?id=9540146550d4e035d5cd482adf7dfe9e8dbd1fe1-4909159-images-thumbs&amp;n=1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272763"/>
            <a:ext cx="7850909" cy="77632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dirty="0" smtClean="0">
                <a:solidFill>
                  <a:schemeClr val="accent6">
                    <a:lumMod val="50000"/>
                  </a:schemeClr>
                </a:solidFill>
                <a:latin typeface="Calligraph" pitchFamily="2" charset="0"/>
              </a:rPr>
              <a:t>Что мы готовим дома</a:t>
            </a:r>
            <a:endParaRPr lang="ru-RU" sz="6000" dirty="0">
              <a:solidFill>
                <a:schemeClr val="accent6">
                  <a:lumMod val="50000"/>
                </a:schemeClr>
              </a:solidFill>
              <a:latin typeface="Calligraph" pitchFamily="2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11" b="17442"/>
          <a:stretch/>
        </p:blipFill>
        <p:spPr>
          <a:xfrm>
            <a:off x="4169408" y="1141449"/>
            <a:ext cx="3931977" cy="37037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55" t="17789" r="18449"/>
          <a:stretch/>
        </p:blipFill>
        <p:spPr>
          <a:xfrm>
            <a:off x="8358909" y="351277"/>
            <a:ext cx="3575567" cy="59297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684477" y="4845231"/>
            <a:ext cx="3545670" cy="15978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Calligraph" pitchFamily="2" charset="0"/>
              </a:rPr>
              <a:t> Салат  «Фруктовый»</a:t>
            </a:r>
          </a:p>
          <a:p>
            <a:pPr algn="ctr"/>
            <a:endParaRPr lang="ru-RU" sz="2000" dirty="0">
              <a:solidFill>
                <a:schemeClr val="accent6">
                  <a:lumMod val="50000"/>
                </a:schemeClr>
              </a:solidFill>
              <a:latin typeface="Calligraph" pitchFamily="2" charset="0"/>
            </a:endParaRPr>
          </a:p>
          <a:p>
            <a:pPr algn="ctr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Calligraph" pitchFamily="2" charset="0"/>
              </a:rPr>
              <a:t>Семья Савенко</a:t>
            </a:r>
            <a:endParaRPr lang="ru-RU" sz="2000" dirty="0">
              <a:solidFill>
                <a:schemeClr val="accent6">
                  <a:lumMod val="50000"/>
                </a:schemeClr>
              </a:solidFill>
              <a:latin typeface="Calligrap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50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avatars.mds.yandex.net/i?id=9540146550d4e035d5cd482adf7dfe9e8dbd1fe1-4909159-images-thumbs&amp;n=1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23274" y="310326"/>
            <a:ext cx="9023926" cy="66599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dirty="0" smtClean="0">
                <a:solidFill>
                  <a:schemeClr val="accent6">
                    <a:lumMod val="50000"/>
                  </a:schemeClr>
                </a:solidFill>
                <a:latin typeface="Calligraph" pitchFamily="2" charset="0"/>
              </a:rPr>
              <a:t> Игра «Чудесный мешочек»</a:t>
            </a:r>
            <a:endParaRPr lang="ru-RU" sz="6000" dirty="0">
              <a:solidFill>
                <a:schemeClr val="accent6">
                  <a:lumMod val="50000"/>
                </a:schemeClr>
              </a:solidFill>
              <a:latin typeface="Calligraph" pitchFamily="2" charset="0"/>
            </a:endParaRPr>
          </a:p>
        </p:txBody>
      </p:sp>
      <p:pic>
        <p:nvPicPr>
          <p:cNvPr id="7172" name="Picture 4" descr="https://avatars.mds.yandex.net/i?id=313878d7f282a6863567173fcfbcb992f2898c35-8370469-images-thumbs&amp;n=1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875" b="94688" l="14988" r="84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103" t="21551" r="14765" b="5016"/>
          <a:stretch/>
        </p:blipFill>
        <p:spPr bwMode="auto">
          <a:xfrm>
            <a:off x="4017266" y="1031124"/>
            <a:ext cx="7237600" cy="5679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Pictur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36" y="1486192"/>
            <a:ext cx="3084483" cy="2785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Pictur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4438" y="643326"/>
            <a:ext cx="3084483" cy="2785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933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avatars.mds.yandex.net/i?id=9540146550d4e035d5cd482adf7dfe9e8dbd1fe1-4909159-images-thumbs&amp;n=1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484" y="0"/>
            <a:ext cx="121920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6384" y="538695"/>
            <a:ext cx="7323161" cy="1108833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chemeClr val="accent6">
                    <a:lumMod val="50000"/>
                  </a:schemeClr>
                </a:solidFill>
                <a:latin typeface="Calligraph" pitchFamily="2" charset="0"/>
              </a:rPr>
              <a:t> Готовим вместе</a:t>
            </a:r>
            <a:endParaRPr lang="ru-RU" sz="6000" dirty="0">
              <a:solidFill>
                <a:schemeClr val="accent6">
                  <a:lumMod val="50000"/>
                </a:schemeClr>
              </a:solidFill>
              <a:latin typeface="Calligraph" pitchFamily="2" charset="0"/>
            </a:endParaRPr>
          </a:p>
        </p:txBody>
      </p:sp>
      <p:pic>
        <p:nvPicPr>
          <p:cNvPr id="1026" name="Picture 2" descr="Тег: здоровая ед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5239"/>
            <a:ext cx="5854322" cy="32930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avatars.mds.yandex.net/i?id=6e8605672954be5f39617d5b867eaf99220cca78-12569575-images-thumbs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0206" y="1956595"/>
            <a:ext cx="2938678" cy="44149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ictur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5781" y="744012"/>
            <a:ext cx="2721838" cy="40827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67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avatars.mds.yandex.net/i?id=9540146550d4e035d5cd482adf7dfe9e8dbd1fe1-4909159-images-thumbs&amp;n=1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87"/>
            <a:ext cx="121920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434419" y="201352"/>
            <a:ext cx="7323161" cy="110883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dirty="0" smtClean="0">
                <a:solidFill>
                  <a:schemeClr val="accent6">
                    <a:lumMod val="50000"/>
                  </a:schemeClr>
                </a:solidFill>
                <a:latin typeface="Calligraph" pitchFamily="2" charset="0"/>
              </a:rPr>
              <a:t> Презентация блюда</a:t>
            </a:r>
            <a:endParaRPr lang="ru-RU" sz="6000" dirty="0">
              <a:solidFill>
                <a:schemeClr val="accent6">
                  <a:lumMod val="50000"/>
                </a:schemeClr>
              </a:solidFill>
              <a:latin typeface="Calligraph" pitchFamily="2" charset="0"/>
            </a:endParaRPr>
          </a:p>
        </p:txBody>
      </p:sp>
      <p:pic>
        <p:nvPicPr>
          <p:cNvPr id="8194" name="Picture 2" descr="https://avatars.mds.yandex.net/i?id=b96abbf54b74726bb6ab12fc4a284ced58a1b410-7188894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7851"/>
            <a:ext cx="4776716" cy="32801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avatars.mds.yandex.net/i?id=9c3aed7a9c18c03d4030cc6bb286f5e2b4ea130f-9229611-images-thumbs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790" y="3461788"/>
            <a:ext cx="5076967" cy="31731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s://avatars.mds.yandex.net/i?id=5313a9237803e9bb38231521b0c3029a0d71f5d6edab6b5f-10268314-images-thumbs&amp;n=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330" y="1105470"/>
            <a:ext cx="4810835" cy="32072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42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avatars.mds.yandex.net/i?id=9540146550d4e035d5cd482adf7dfe9e8dbd1fe1-4909159-images-thumbs&amp;n=1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218" name="Picture 2" descr="https://cs3.livemaster.ru/zhurnalfoto/7/6/4/151117170207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554" y="1493374"/>
            <a:ext cx="8357771" cy="2821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avatars.mds.yandex.net/i?id=b89a2a2f5e2f52c041149f3aefee881a3239aae3-12714263-images-thumbs&amp;n=1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343" l="26042" r="79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332" r="28295"/>
          <a:stretch/>
        </p:blipFill>
        <p:spPr bwMode="auto">
          <a:xfrm>
            <a:off x="6537277" y="4315303"/>
            <a:ext cx="2811439" cy="2336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Picture background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830" y="303190"/>
            <a:ext cx="6426069" cy="983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323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avatars.mds.yandex.net/i?id=9540146550d4e035d5cd482adf7dfe9e8dbd1fe1-4909159-images-thumbs&amp;n=1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42" y="-1"/>
            <a:ext cx="121920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6955" y="1576696"/>
            <a:ext cx="9144000" cy="984701"/>
          </a:xfrm>
        </p:spPr>
        <p:txBody>
          <a:bodyPr>
            <a:noAutofit/>
          </a:bodyPr>
          <a:lstStyle/>
          <a:p>
            <a:r>
              <a:rPr lang="ru-RU" sz="9600" dirty="0" smtClean="0">
                <a:solidFill>
                  <a:schemeClr val="accent6">
                    <a:lumMod val="50000"/>
                  </a:schemeClr>
                </a:solidFill>
                <a:latin typeface="Calligraph" pitchFamily="2" charset="0"/>
              </a:rPr>
              <a:t/>
            </a:r>
            <a:br>
              <a:rPr lang="ru-RU" sz="9600" dirty="0" smtClean="0">
                <a:solidFill>
                  <a:schemeClr val="accent6">
                    <a:lumMod val="50000"/>
                  </a:schemeClr>
                </a:solidFill>
                <a:latin typeface="Calligraph" pitchFamily="2" charset="0"/>
              </a:rPr>
            </a:br>
            <a:endParaRPr lang="ru-RU" sz="9600" dirty="0">
              <a:solidFill>
                <a:schemeClr val="accent6">
                  <a:lumMod val="50000"/>
                </a:schemeClr>
              </a:solidFill>
              <a:latin typeface="Calligraph" pitchFamily="2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906137" y="2804863"/>
            <a:ext cx="9144000" cy="14774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4000" dirty="0">
              <a:solidFill>
                <a:schemeClr val="accent6">
                  <a:lumMod val="50000"/>
                </a:schemeClr>
              </a:solidFill>
              <a:latin typeface="Calligraph" pitchFamily="2" charset="0"/>
            </a:endParaRPr>
          </a:p>
        </p:txBody>
      </p:sp>
      <p:pic>
        <p:nvPicPr>
          <p:cNvPr id="3076" name="Picture 4" descr="https://avatars.mds.yandex.net/i?id=4ccdcd00acc4368821e465e0bf43b114505e8d7a-5270141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955" y="158201"/>
            <a:ext cx="4296103" cy="42961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663" y="1664417"/>
            <a:ext cx="4457292" cy="44572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147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avatars.mds.yandex.net/i?id=9540146550d4e035d5cd482adf7dfe9e8dbd1fe1-4909159-images-thumbs&amp;n=1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35802" y="365125"/>
            <a:ext cx="1138925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Питание для детей должно быть организованно таким образом, чтобы обеспечить нормальный рост и развитие детского организма, подготовить мышцы, кости и мозг к резкому возрастанию умственных и физических нагрузок и изменению режима, связанному с началом посещения детского сада и в дальнейшем в школу.</a:t>
            </a:r>
            <a:endParaRPr lang="ru-RU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8" name="Picture 4" descr="https://avatars.mds.yandex.net/i?id=f1732ec12c9e06fc9a4aaeffb77c456f7b92e12d-5500026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01" y="2964889"/>
            <a:ext cx="4119327" cy="380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711195" y="2734558"/>
            <a:ext cx="6096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Питание должно быть разнообразным, это служит основой его сбалансированности. Важно формировать у ребенка разнообразный вкусовой кругозор. Одним из важных факторов здоровья ребенка является организация рационального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питания.</a:t>
            </a:r>
            <a:endParaRPr lang="ru-RU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593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avatars.mds.yandex.net/i?id=9540146550d4e035d5cd482adf7dfe9e8dbd1fe1-4909159-images-thumbs&amp;n=1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53909" y="226058"/>
            <a:ext cx="1134399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рацион ребёнка необходимо включать все группы продуктов – мясные,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молочные, рыбные, растительные;</a:t>
            </a:r>
            <a:endParaRPr lang="ru-RU" sz="24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Еда ребёнка должна быть разнообразной как в течение дня, так и в течение недели. Надо помочь ребёнку “распробовать” вкус разных блюд. Проявите фантазию, боритесь с возникновением у ребёнка консервативностью к еде. Учитывайте индивидуальные особенности ребёнка, возможную непереносимость продуктов.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      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                                        </a:t>
            </a:r>
            <a:endParaRPr lang="ru-RU" sz="11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052" name="Picture 4" descr="https://avatars.mds.yandex.net/i?id=a9a726e4a39871b835505d6d95dc91801ce04dca-5544703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107" y="2566219"/>
            <a:ext cx="6129197" cy="4291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612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avatars.mds.yandex.net/i?id=9540146550d4e035d5cd482adf7dfe9e8dbd1fe1-4909159-images-thumbs&amp;n=1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271603" y="230188"/>
            <a:ext cx="116608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Здоровое питание для детей — это не только сбалансированность, но и определенные привычки, прививаемые с самого детства:</a:t>
            </a:r>
            <a:endParaRPr lang="ru-RU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1603" y="1067928"/>
            <a:ext cx="5595043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Введите дробный режим питания. Рекомендуется 4-5 приемов пищи в день небольшими порциями — 3 основных и 2 дополнительных.</a:t>
            </a:r>
            <a:endParaRPr lang="ru-RU" sz="11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Еда должна выглядеть привлекательно для ребенка</a:t>
            </a:r>
            <a:endParaRPr lang="ru-RU" sz="11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Ешьте вместе с детьми. Лучший пример — ваш собственный.</a:t>
            </a:r>
            <a:endParaRPr lang="ru-RU" sz="11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Избегайте фаст-</a:t>
            </a:r>
            <a:r>
              <a:rPr lang="ru-RU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фуда</a:t>
            </a:r>
            <a:endParaRPr lang="ru-RU" sz="1100" i="1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 заставляйте детей есть то, что им не нравится. Ценность одного продукта в большинстве случаев можно заменить другим.</a:t>
            </a:r>
            <a:endParaRPr lang="ru-RU" sz="11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Если вы будете питаться правильной и полезной пищей, то, скорее всего, ваши дети «пойдут по вашим стопам».</a:t>
            </a:r>
            <a:endParaRPr lang="ru-RU" sz="11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96000" y="4001294"/>
            <a:ext cx="5165757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15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Самое главное в здоровом питании – разнообразие. Детское питание должно сочетать и продукты животного, и продукты растительного происхождения; как сырые, так и термически обработанные блюда. Здоровое питание для детей закладывает фундамент их полноценной жизни, обеспечивает их рост, физическое и умственное развитие.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s://avatars.mds.yandex.net/i?id=73d217d26055978e3289ce448a73a0be9fba91ec-9123151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425" y="1288198"/>
            <a:ext cx="2073244" cy="19512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yandex-images.clstorage.net/D9KkI6383/b82011MT/SwS1dUG6OclNy9V_iyM_pbZsHLfVQR4hyw-24ck5e_ltj2f-bKrWpJ2NOS5fsBMWKM1NdOrpgiIjhmaGbc1Sgp5QtVF1fk3YiA7hTk5jv5XmTclj5FDbgY7eEsT5mRvKu0hQyRotIPZa7_7v6uWWQ0xJuWXsihOlFAS2A6qbdrcJVQbkcyiaTw_rp2oYon0kZI2oRCew-5HeDAc3Dj5MqijZEgm5rpBWei-tXAi1ZBJsrzrn3anGx2WUFdD5yoSXi9R0VKCaCu6fWVd5CnPeZRbcCvaX4JuCP12lpgz_PBn7GFPLm26Cdbovrhwax9Uibk-7dsz5xiV11ZXSOgtVtapm9uWjCJldzhqUeXpSDmV1fdrVJaNrQt4eNmUPDx94yusDiatt8laZ7ewfKMWEYE9eWqePGkbHxxS2UTrJ9ZaqtZdGU0l6D-wb9uso8bzG1WyrRfeSm_OPf_RkPB2sWyu7wakJP1MX2M0uPPhFxxAunnqmPBhnhcUUtTDbaHTG6jUG5YMYigwPqhRbynP-5aStSuWH4qhgbp62dpwtLCgLyUBbeeyAd6i_L6955ASD3z76Z4x7h2WFBERDGClWtevExQWSujvf_XkkiShDX_U0vOoXFnMqc-4upbcO_645WopiyWrck3T7n_7-2ueEQJ18CeSeCTb0dNd1Mggrx1foBQZncbo6zWx7RTu5kh0FBV6K5hSD2iOcP7e2DBy8KMr5MFn5j-OGWLzOnwgmVJCNDjtUb5sVFxYWViBIywZHOXW3ViLqG76d2DT4-6NcV8Z_uzWlcEpj_2_2xxz9nsp56NHICx0BBLu9HE9ZlSbiPOx7Np-Jh9XkhhXy-3iUhqlWV_UTmwo9vatmOUhwTyXE3jpGRAALww_cROdvfx1YaJrDqYmvQ7aIfsxci5W3Ekxfy3Rc-salRoRUMGhpx2Ur1cdGETkInz4IhvlJ8w53FF6J9iVg66H_zZfmDq0N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344" y="1825625"/>
            <a:ext cx="2040731" cy="20407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avatars.mds.yandex.net/i?id=28d2cd6d740b96805d4c811b43d39395678b0b7f-10932829-images-thumbs&amp;n=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9" y="4687821"/>
            <a:ext cx="4203826" cy="21457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525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avatars.mds.yandex.net/i?id=9540146550d4e035d5cd482adf7dfe9e8dbd1fe1-4909159-images-thumbs&amp;n=1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232372" y="230188"/>
            <a:ext cx="114556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каждой семье есть любимое блюдо, которое мамы готовят с любовью соблюдая все правила приготовления правильной еды.</a:t>
            </a:r>
            <a:endParaRPr lang="ru-RU" sz="3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148" name="Picture 4" descr="Picture background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61" b="5118"/>
          <a:stretch/>
        </p:blipFill>
        <p:spPr bwMode="auto">
          <a:xfrm>
            <a:off x="90534" y="2388656"/>
            <a:ext cx="3748135" cy="43788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Picture background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9" r="8981"/>
          <a:stretch/>
        </p:blipFill>
        <p:spPr bwMode="auto">
          <a:xfrm>
            <a:off x="4013703" y="1397126"/>
            <a:ext cx="3892990" cy="31385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Pictur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7077" y="3114393"/>
            <a:ext cx="3703319" cy="36530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531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avatars.mds.yandex.net/i?id=9540146550d4e035d5cd482adf7dfe9e8dbd1fe1-4909159-images-thumbs&amp;n=1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04800" y="133779"/>
            <a:ext cx="8347881" cy="76171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dirty="0" smtClean="0">
                <a:solidFill>
                  <a:schemeClr val="accent6">
                    <a:lumMod val="50000"/>
                  </a:schemeClr>
                </a:solidFill>
                <a:latin typeface="Calligraph" pitchFamily="2" charset="0"/>
              </a:rPr>
              <a:t>Что мы готовим дома</a:t>
            </a:r>
            <a:endParaRPr lang="ru-RU" sz="6000" dirty="0">
              <a:solidFill>
                <a:schemeClr val="accent6">
                  <a:lumMod val="50000"/>
                </a:schemeClr>
              </a:solidFill>
              <a:latin typeface="Calligraph" pitchFamily="2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2681" y="723331"/>
            <a:ext cx="3147514" cy="41966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133" y="1918648"/>
            <a:ext cx="3370997" cy="44946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00"/>
          <a:stretch/>
        </p:blipFill>
        <p:spPr>
          <a:xfrm>
            <a:off x="1796812" y="1473958"/>
            <a:ext cx="3065770" cy="33028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8443130" y="4987637"/>
            <a:ext cx="3545670" cy="15978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Calligraph" pitchFamily="2" charset="0"/>
              </a:rPr>
              <a:t>«Гречневая каша с овощами»</a:t>
            </a:r>
          </a:p>
          <a:p>
            <a:pPr algn="ctr"/>
            <a:endParaRPr lang="ru-RU" sz="2000" dirty="0">
              <a:solidFill>
                <a:schemeClr val="accent6">
                  <a:lumMod val="50000"/>
                </a:schemeClr>
              </a:solidFill>
              <a:latin typeface="Calligraph" pitchFamily="2" charset="0"/>
            </a:endParaRPr>
          </a:p>
          <a:p>
            <a:pPr algn="ctr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Calligraph" pitchFamily="2" charset="0"/>
              </a:rPr>
              <a:t>Семья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Calligraph" pitchFamily="2" charset="0"/>
              </a:rPr>
              <a:t>Дуплинских</a:t>
            </a:r>
            <a:endParaRPr lang="ru-RU" sz="2000" dirty="0">
              <a:solidFill>
                <a:schemeClr val="accent6">
                  <a:lumMod val="50000"/>
                </a:schemeClr>
              </a:solidFill>
              <a:latin typeface="Calligrap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98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avatars.mds.yandex.net/i?id=9540146550d4e035d5cd482adf7dfe9e8dbd1fe1-4909159-images-thumbs&amp;n=1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93964" y="260450"/>
            <a:ext cx="7751963" cy="8817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dirty="0" smtClean="0">
                <a:solidFill>
                  <a:schemeClr val="accent6">
                    <a:lumMod val="50000"/>
                  </a:schemeClr>
                </a:solidFill>
                <a:latin typeface="Calligraph" pitchFamily="2" charset="0"/>
              </a:rPr>
              <a:t>Что мы готовим дома</a:t>
            </a:r>
            <a:endParaRPr lang="ru-RU" sz="6000" dirty="0">
              <a:solidFill>
                <a:schemeClr val="accent6">
                  <a:lumMod val="50000"/>
                </a:schemeClr>
              </a:solidFill>
              <a:latin typeface="Calligraph" pitchFamily="2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550" y="1402684"/>
            <a:ext cx="3863738" cy="51516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854" y="114110"/>
            <a:ext cx="4218580" cy="56247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8443130" y="5671127"/>
            <a:ext cx="354567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Calligraph" pitchFamily="2" charset="0"/>
              </a:rPr>
              <a:t>«Салат «Капуста с овощами»</a:t>
            </a:r>
          </a:p>
          <a:p>
            <a:pPr algn="ctr"/>
            <a:endParaRPr lang="ru-RU" sz="2000" dirty="0">
              <a:solidFill>
                <a:schemeClr val="accent6">
                  <a:lumMod val="50000"/>
                </a:schemeClr>
              </a:solidFill>
              <a:latin typeface="Calligraph" pitchFamily="2" charset="0"/>
            </a:endParaRPr>
          </a:p>
          <a:p>
            <a:pPr algn="ctr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Calligraph" pitchFamily="2" charset="0"/>
              </a:rPr>
              <a:t>Семья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Calligraph" pitchFamily="2" charset="0"/>
              </a:rPr>
              <a:t>Овсянкиных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Calligraph" pitchFamily="2" charset="0"/>
              </a:rPr>
              <a:t> </a:t>
            </a:r>
            <a:endParaRPr lang="ru-RU" sz="2000" dirty="0">
              <a:solidFill>
                <a:schemeClr val="accent6">
                  <a:lumMod val="50000"/>
                </a:schemeClr>
              </a:solidFill>
              <a:latin typeface="Calligrap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83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avatars.mds.yandex.net/i?id=9540146550d4e035d5cd482adf7dfe9e8dbd1fe1-4909159-images-thumbs&amp;n=1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12435" y="365125"/>
            <a:ext cx="8776621" cy="60469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dirty="0" smtClean="0">
                <a:solidFill>
                  <a:schemeClr val="accent6">
                    <a:lumMod val="50000"/>
                  </a:schemeClr>
                </a:solidFill>
                <a:latin typeface="Calligraph" pitchFamily="2" charset="0"/>
              </a:rPr>
              <a:t>Что мы готовим дома</a:t>
            </a:r>
            <a:endParaRPr lang="ru-RU" sz="6000" dirty="0">
              <a:solidFill>
                <a:schemeClr val="accent6">
                  <a:lumMod val="50000"/>
                </a:schemeClr>
              </a:solidFill>
              <a:latin typeface="Calligraph" pitchFamily="2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746" y="1058322"/>
            <a:ext cx="2506254" cy="52486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5"/>
          <a:stretch/>
        </p:blipFill>
        <p:spPr>
          <a:xfrm>
            <a:off x="8989057" y="168680"/>
            <a:ext cx="2978962" cy="62066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5829239" y="4073237"/>
            <a:ext cx="3545670" cy="15978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Calligraph" pitchFamily="2" charset="0"/>
              </a:rPr>
              <a:t>«Каша геркулес с клубникой»</a:t>
            </a:r>
          </a:p>
          <a:p>
            <a:pPr algn="ctr"/>
            <a:endParaRPr lang="ru-RU" sz="2000" dirty="0">
              <a:solidFill>
                <a:schemeClr val="accent6">
                  <a:lumMod val="50000"/>
                </a:schemeClr>
              </a:solidFill>
              <a:latin typeface="Calligraph" pitchFamily="2" charset="0"/>
            </a:endParaRPr>
          </a:p>
          <a:p>
            <a:pPr algn="ctr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Calligraph" pitchFamily="2" charset="0"/>
              </a:rPr>
              <a:t>Семья Чистяковых</a:t>
            </a:r>
            <a:endParaRPr lang="ru-RU" sz="2000" dirty="0">
              <a:solidFill>
                <a:schemeClr val="accent6">
                  <a:lumMod val="50000"/>
                </a:schemeClr>
              </a:solidFill>
              <a:latin typeface="Calligrap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14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334</Words>
  <Application>Microsoft Office PowerPoint</Application>
  <PresentationFormat>Широкоэкранный</PresentationFormat>
  <Paragraphs>37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Calligraph</vt:lpstr>
      <vt:lpstr>Symbol</vt:lpstr>
      <vt:lpstr>Times New Roman</vt:lpstr>
      <vt:lpstr>Тема Office</vt:lpstr>
      <vt:lpstr>«А ну-ка  мамы!»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Что мы готовим дома</vt:lpstr>
      <vt:lpstr>Что мы готовим дома</vt:lpstr>
      <vt:lpstr>Что мы готовим дома</vt:lpstr>
      <vt:lpstr>Что мы готовим дома</vt:lpstr>
      <vt:lpstr> Игра «Чудесный мешочек»</vt:lpstr>
      <vt:lpstr> Готовим вместе</vt:lpstr>
      <vt:lpstr> Презентация блюда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«А ну-ка  мамы!»</dc:title>
  <dc:creator>Pasha</dc:creator>
  <cp:lastModifiedBy>user</cp:lastModifiedBy>
  <cp:revision>11</cp:revision>
  <dcterms:created xsi:type="dcterms:W3CDTF">2025-11-23T11:14:48Z</dcterms:created>
  <dcterms:modified xsi:type="dcterms:W3CDTF">2025-11-24T07:22:57Z</dcterms:modified>
</cp:coreProperties>
</file>