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304" r:id="rId3"/>
    <p:sldId id="280" r:id="rId4"/>
    <p:sldId id="332" r:id="rId5"/>
    <p:sldId id="33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CC"/>
    <a:srgbClr val="FFFFFF"/>
    <a:srgbClr val="00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84191" autoAdjust="0"/>
  </p:normalViewPr>
  <p:slideViewPr>
    <p:cSldViewPr>
      <p:cViewPr varScale="1">
        <p:scale>
          <a:sx n="81" d="100"/>
          <a:sy n="81" d="100"/>
        </p:scale>
        <p:origin x="178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3841-7571-4DD2-B031-647028F6E9CD}" type="datetimeFigureOut">
              <a:rPr lang="ru-RU" smtClean="0"/>
              <a:pPr/>
              <a:t>03.10.2025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4821-FDEB-4997-A297-CDE81313A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49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3841-7571-4DD2-B031-647028F6E9CD}" type="datetimeFigureOut">
              <a:rPr lang="ru-RU" smtClean="0"/>
              <a:pPr/>
              <a:t>03.10.2025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4821-FDEB-4997-A297-CDE81313A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88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3841-7571-4DD2-B031-647028F6E9CD}" type="datetimeFigureOut">
              <a:rPr lang="ru-RU" smtClean="0"/>
              <a:pPr/>
              <a:t>03.10.2025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4821-FDEB-4997-A297-CDE81313A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976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3841-7571-4DD2-B031-647028F6E9CD}" type="datetimeFigureOut">
              <a:rPr lang="ru-RU" smtClean="0"/>
              <a:pPr/>
              <a:t>03.10.2025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4821-FDEB-4997-A297-CDE81313A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80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3841-7571-4DD2-B031-647028F6E9CD}" type="datetimeFigureOut">
              <a:rPr lang="ru-RU" smtClean="0"/>
              <a:pPr/>
              <a:t>03.10.2025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4821-FDEB-4997-A297-CDE81313A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48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3841-7571-4DD2-B031-647028F6E9CD}" type="datetimeFigureOut">
              <a:rPr lang="ru-RU" smtClean="0"/>
              <a:pPr/>
              <a:t>03.10.2025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4821-FDEB-4997-A297-CDE81313A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618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3841-7571-4DD2-B031-647028F6E9CD}" type="datetimeFigureOut">
              <a:rPr lang="ru-RU" smtClean="0"/>
              <a:pPr/>
              <a:t>03.10.2025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4821-FDEB-4997-A297-CDE81313A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12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3841-7571-4DD2-B031-647028F6E9CD}" type="datetimeFigureOut">
              <a:rPr lang="ru-RU" smtClean="0"/>
              <a:pPr/>
              <a:t>03.10.2025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4821-FDEB-4997-A297-CDE81313A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09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3841-7571-4DD2-B031-647028F6E9CD}" type="datetimeFigureOut">
              <a:rPr lang="ru-RU" smtClean="0"/>
              <a:pPr/>
              <a:t>03.10.2025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4821-FDEB-4997-A297-CDE81313A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64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3841-7571-4DD2-B031-647028F6E9CD}" type="datetimeFigureOut">
              <a:rPr lang="ru-RU" smtClean="0"/>
              <a:pPr/>
              <a:t>03.10.2025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4821-FDEB-4997-A297-CDE81313A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39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3841-7571-4DD2-B031-647028F6E9CD}" type="datetimeFigureOut">
              <a:rPr lang="ru-RU" smtClean="0"/>
              <a:pPr/>
              <a:t>03.10.2025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4821-FDEB-4997-A297-CDE81313A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31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3841-7571-4DD2-B031-647028F6E9CD}" type="datetimeFigureOut">
              <a:rPr lang="ru-RU" smtClean="0"/>
              <a:pPr/>
              <a:t>03.10.2025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4821-FDEB-4997-A297-CDE81313A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82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E3841-7571-4DD2-B031-647028F6E9CD}" type="datetimeFigureOut">
              <a:rPr lang="ru-RU" smtClean="0"/>
              <a:pPr/>
              <a:t>03.10.2025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B4821-FDEB-4997-A297-CDE81313A13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 descr="C:\Users\USER\Desktop\1644948443_11-abrakadabra-fun-p-foni-dlya-prezentatsii-strogie-delovie-12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9093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39552" y="2165709"/>
            <a:ext cx="8172908" cy="3816425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7140" y="281189"/>
            <a:ext cx="8784543" cy="620688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МБДОУ «Детский сад № 92» корпус 2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6948" y="2140131"/>
            <a:ext cx="8118115" cy="3842003"/>
          </a:xfrm>
        </p:spPr>
        <p:txBody>
          <a:bodyPr>
            <a:normAutofit fontScale="25000" lnSpcReduction="20000"/>
          </a:bodyPr>
          <a:lstStyle/>
          <a:p>
            <a:endParaRPr lang="ru-RU" sz="6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конкурс молодых педагогов</a:t>
            </a:r>
            <a:endParaRPr lang="ru-RU" sz="6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образовательных учреждений</a:t>
            </a:r>
            <a:endParaRPr lang="ru-RU" sz="6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«Педагогический дебют - 2026»</a:t>
            </a:r>
            <a:endParaRPr lang="ru-RU" sz="6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проект</a:t>
            </a:r>
            <a:endParaRPr lang="ru-RU" sz="9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«Отечество в сердце: воспитываем патриота»</a:t>
            </a:r>
            <a:endParaRPr lang="ru-RU" sz="9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«Гражданско-патриотическое воспитание детей старшего дошкольного возраста с использованием игровой панели»</a:t>
            </a:r>
          </a:p>
          <a:p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Разработчик: </a:t>
            </a:r>
          </a:p>
          <a:p>
            <a:pPr algn="r"/>
            <a:r>
              <a:rPr 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Рыбакова А.С.</a:t>
            </a:r>
          </a:p>
          <a:p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Бийск, 2025</a:t>
            </a:r>
          </a:p>
        </p:txBody>
      </p:sp>
      <p:pic>
        <p:nvPicPr>
          <p:cNvPr id="7170" name="Picture 2" descr="C:\Users\USER\Desktop\эмблема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79005"/>
            <a:ext cx="1592012" cy="148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74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737" y="260648"/>
            <a:ext cx="4004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</a:t>
            </a:r>
          </a:p>
        </p:txBody>
      </p:sp>
      <p:pic>
        <p:nvPicPr>
          <p:cNvPr id="3074" name="Picture 2" descr="C:\Users\USER\Desktop\02-10-2025_07-41-24\7f923951-babc-43da-8232-b30d1560d39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399644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84721" y="922385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«Любовь к родному краю, родной культуре, родной речи начинается с малого — любви к своей семье, к своему жилищу,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своему детскому саду. Постепенно расширяясь, эта любовь переходит в любовь к родной стране, к ее истории, прошлому и настоящему, ко всему человечеству».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С. Лихачев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3" descr="C:\Users\USER\Desktop\02-10-2025_07-41-24\IMG_579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729" y="3127076"/>
            <a:ext cx="4242992" cy="318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92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1728192"/>
          </a:xfr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just"/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32656"/>
            <a:ext cx="8496944" cy="96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Цель проекта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условий для формирования патриотических чувств и патриотического сознания у старших дошкольников.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97536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Задачи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развитие патриотического сознания дошкольников через ознакомление с государственной символикой России;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воспитание уважительного отношения к традициям своего народа;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формирование желания у детей принимать участие в играх патриотического содержания;</a:t>
            </a:r>
          </a:p>
        </p:txBody>
      </p:sp>
      <p:pic>
        <p:nvPicPr>
          <p:cNvPr id="4098" name="Picture 2" descr="C:\Users\USER\Desktop\02-10-2025_07-41-24\IMG_578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9080" y="2780928"/>
            <a:ext cx="4321013" cy="32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02-10-2025_07-41-24\IMG_5799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" r="4053"/>
          <a:stretch/>
        </p:blipFill>
        <p:spPr bwMode="auto">
          <a:xfrm>
            <a:off x="1129217" y="3144491"/>
            <a:ext cx="7029582" cy="345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625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1029119"/>
          </a:xfrm>
        </p:spPr>
        <p:txBody>
          <a:bodyPr>
            <a:noAutofit/>
          </a:bodyPr>
          <a:lstStyle/>
          <a:p>
            <a:pPr algn="just"/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/>
          </a:p>
        </p:txBody>
      </p:sp>
      <p:pic>
        <p:nvPicPr>
          <p:cNvPr id="5122" name="Picture 2" descr="C:\Users\USER\Desktop\02-10-2025_06-10-51\IMG_569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7"/>
            <a:ext cx="4012543" cy="300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02-10-2025_06-10-51\IMG_570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50313"/>
            <a:ext cx="4012542" cy="300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02-10-2025_06-10-51\IMG_570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052" y="291413"/>
            <a:ext cx="4567436" cy="608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036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USER\Desktop\02-10-2025_07-41-24\IMG_579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92" y="3527031"/>
            <a:ext cx="3997751" cy="299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Camera\IMG_20250430_1649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" r="13993"/>
          <a:stretch/>
        </p:blipFill>
        <p:spPr bwMode="auto">
          <a:xfrm>
            <a:off x="281317" y="137170"/>
            <a:ext cx="4410999" cy="32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02-10-2025_07-41-24\IMG_5802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99" b="13728"/>
          <a:stretch/>
        </p:blipFill>
        <p:spPr bwMode="auto">
          <a:xfrm>
            <a:off x="5083127" y="137170"/>
            <a:ext cx="3818607" cy="50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527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7063</TotalTime>
  <Words>171</Words>
  <Application>Microsoft Office PowerPoint</Application>
  <PresentationFormat>Экран (4:3)</PresentationFormat>
  <Paragraphs>37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МБДОУ «Детский сад № 92» корпус 2 </vt:lpstr>
      <vt:lpstr>Презентация PowerPoint</vt:lpstr>
      <vt:lpstr>  </vt:lpstr>
      <vt:lpstr>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219</cp:revision>
  <dcterms:created xsi:type="dcterms:W3CDTF">2023-10-02T22:15:28Z</dcterms:created>
  <dcterms:modified xsi:type="dcterms:W3CDTF">2025-10-03T01:46:29Z</dcterms:modified>
</cp:coreProperties>
</file>